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64" r:id="rId3"/>
    <p:sldId id="265" r:id="rId4"/>
    <p:sldId id="266" r:id="rId5"/>
    <p:sldId id="270" r:id="rId6"/>
    <p:sldId id="267" r:id="rId7"/>
    <p:sldId id="273" r:id="rId8"/>
    <p:sldId id="274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34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9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10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DA28BF1-2454-4914-B050-413669F3752F}" type="datetimeFigureOut">
              <a:rPr lang="en-US"/>
              <a:pPr>
                <a:defRPr/>
              </a:pPr>
              <a:t>3/12/2014</a:t>
            </a:fld>
            <a:endParaRPr lang="en-US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FA29B260-5E5C-4A2D-816F-386C31FB14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59195C-255D-4522-A2BF-CC8B5966A378}" type="datetimeFigureOut">
              <a:rPr lang="en-US"/>
              <a:pPr>
                <a:defRPr/>
              </a:pPr>
              <a:t>3/12/2014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E4D832-7D0C-488C-B8D6-81DA63E737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123653-FAFF-4691-B8A4-8FF2043D916D}" type="datetimeFigureOut">
              <a:rPr lang="en-US"/>
              <a:pPr>
                <a:defRPr/>
              </a:pPr>
              <a:t>3/12/2014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E56E54-70BC-4C54-BD0C-6B2A058DE0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9E6472-9BB7-41D4-8E9D-BC96303BA50C}" type="datetimeFigureOut">
              <a:rPr lang="en-US"/>
              <a:pPr>
                <a:defRPr/>
              </a:pPr>
              <a:t>3/12/2014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F969F7-9B6B-495E-83F7-D8693D634E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85972E-779F-4205-96D2-0CDDD3103F1D}" type="datetimeFigureOut">
              <a:rPr lang="en-US"/>
              <a:pPr>
                <a:defRPr/>
              </a:pPr>
              <a:t>3/12/2014</a:t>
            </a:fld>
            <a:endParaRPr lang="en-US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B010EAD-6087-415E-A598-BABE2256F5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83D5E0D-20A8-4ECA-832F-BD1EC638C293}" type="datetimeFigureOut">
              <a:rPr lang="en-US"/>
              <a:pPr>
                <a:defRPr/>
              </a:pPr>
              <a:t>3/12/2014</a:t>
            </a:fld>
            <a:endParaRPr lang="en-US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060CE16-2586-4144-B2F6-EDBABD7E52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1C4FD44-67FC-4680-9AAD-79378E3095DA}" type="datetimeFigureOut">
              <a:rPr lang="en-US"/>
              <a:pPr>
                <a:defRPr/>
              </a:pPr>
              <a:t>3/12/2014</a:t>
            </a:fld>
            <a:endParaRPr lang="en-US"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97D299E-2EF9-41AC-8365-44F3C3ACF2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967878-9BEB-4B0A-B378-F5209D6C0EC4}" type="datetimeFigureOut">
              <a:rPr lang="en-US"/>
              <a:pPr>
                <a:defRPr/>
              </a:pPr>
              <a:t>3/12/2014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B6243F-B003-49F4-B768-19C365AF4C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315A56-BFF9-4822-BC73-2815C535F29C}" type="datetimeFigureOut">
              <a:rPr lang="en-US"/>
              <a:pPr>
                <a:defRPr/>
              </a:pPr>
              <a:t>3/12/2014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B8EADE6-FB95-48C2-8DDB-A1797C38D4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0C5408-4E30-41C8-9823-0CFE846BC67C}" type="datetimeFigureOut">
              <a:rPr lang="en-US"/>
              <a:pPr>
                <a:defRPr/>
              </a:pPr>
              <a:t>3/12/2014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9D83BE-CFA0-482B-95B0-D13864F93B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9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10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0439855-1B22-458B-8582-AF170F8F7369}" type="datetimeFigureOut">
              <a:rPr lang="en-US"/>
              <a:pPr>
                <a:defRPr/>
              </a:pPr>
              <a:t>3/12/2014</a:t>
            </a:fld>
            <a:endParaRPr lang="en-US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6FA855A1-C42C-4920-A078-4D967481E1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C7C4F0FD-EFC1-4C21-847A-4A0A43B0CF6A}" type="datetimeFigureOut">
              <a:rPr lang="en-US"/>
              <a:pPr>
                <a:defRPr/>
              </a:pPr>
              <a:t>3/12/2014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9FD9C4B7-8C56-4C8D-A19A-35CE05D777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3" r:id="rId2"/>
    <p:sldLayoutId id="2147483685" r:id="rId3"/>
    <p:sldLayoutId id="2147483686" r:id="rId4"/>
    <p:sldLayoutId id="2147483687" r:id="rId5"/>
    <p:sldLayoutId id="2147483682" r:id="rId6"/>
    <p:sldLayoutId id="2147483688" r:id="rId7"/>
    <p:sldLayoutId id="2147483681" r:id="rId8"/>
    <p:sldLayoutId id="2147483689" r:id="rId9"/>
    <p:sldLayoutId id="2147483680" r:id="rId10"/>
    <p:sldLayoutId id="214748369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2" descr="http://www.laobserved.com/schickel/AmericanProgress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0" y="0"/>
            <a:ext cx="3352800" cy="3581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3581400"/>
            <a:ext cx="5105400" cy="32766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105400" y="4267200"/>
            <a:ext cx="4038600" cy="25908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400800" y="0"/>
            <a:ext cx="2743200" cy="42672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352800" y="0"/>
            <a:ext cx="3048000" cy="35814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105400" y="3581400"/>
            <a:ext cx="1295400" cy="6858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14300" y="2895600"/>
            <a:ext cx="8915400" cy="1323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American Progress – John </a:t>
            </a:r>
            <a:r>
              <a:rPr lang="en-US" sz="4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Gast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(1872)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History Scene Investigation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2" descr="http://www.laobserved.com/schickel/AmericanProgress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0" y="3581400"/>
            <a:ext cx="5105400" cy="32766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105400" y="4267200"/>
            <a:ext cx="4038600" cy="25908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400800" y="0"/>
            <a:ext cx="2743200" cy="42672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352800" y="0"/>
            <a:ext cx="3048000" cy="35814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105400" y="3581400"/>
            <a:ext cx="1295400" cy="6858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2" descr="http://www.laobserved.com/schickel/AmericanProgress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5105400" y="4267200"/>
            <a:ext cx="4038600" cy="25908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400800" y="0"/>
            <a:ext cx="2743200" cy="42672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352800" y="0"/>
            <a:ext cx="3048000" cy="35814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105400" y="3581400"/>
            <a:ext cx="1295400" cy="6858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2" descr="http://www.laobserved.com/schickel/AmericanProgress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6400800" y="0"/>
            <a:ext cx="2743200" cy="42672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352800" y="0"/>
            <a:ext cx="3048000" cy="35814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105400" y="3581400"/>
            <a:ext cx="1295400" cy="6858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2" descr="http://www.laobserved.com/schickel/AmericanProgress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3352800" y="0"/>
            <a:ext cx="3048000" cy="35814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105400" y="3581400"/>
            <a:ext cx="1295400" cy="6858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2" descr="http://www.laobserved.com/schickel/AmericanProgress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mtClean="0"/>
              <a:t>New Vocabulary </a:t>
            </a:r>
          </a:p>
        </p:txBody>
      </p:sp>
      <p:sp>
        <p:nvSpPr>
          <p:cNvPr id="19458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r>
              <a:rPr lang="en-US" sz="3600" smtClean="0"/>
              <a:t>Manifest Destiny - the 19th-century belief that the expansion of the US throughout the American continents was both justified and inevitable.</a:t>
            </a:r>
          </a:p>
          <a:p>
            <a:pPr eaLnBrk="1" hangingPunct="1"/>
            <a:r>
              <a:rPr lang="en-US" sz="3600" smtClean="0"/>
              <a:t>Westward Expansion – the acquiring of land that ultimately lead to the growth of the United States.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mtClean="0"/>
              <a:t>Reasons for Manifest Destiny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 lnSpcReduction="10000"/>
          </a:bodyPr>
          <a:lstStyle/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Term first coined by John L. O’Sullivan in </a:t>
            </a:r>
            <a:r>
              <a:rPr lang="en-US" i="1" dirty="0" smtClean="0"/>
              <a:t>Democratic Review</a:t>
            </a:r>
            <a:r>
              <a:rPr lang="en-US" dirty="0" smtClean="0"/>
              <a:t>, July 1845</a:t>
            </a:r>
          </a:p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Reasons for this belief:</a:t>
            </a:r>
          </a:p>
          <a:p>
            <a:pPr marL="640080" lvl="1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"/>
              <a:defRPr/>
            </a:pPr>
            <a:r>
              <a:rPr lang="en-US" dirty="0" smtClean="0"/>
              <a:t>Sincere belief in democracy and republicanism</a:t>
            </a:r>
          </a:p>
          <a:p>
            <a:pPr marL="640080" lvl="1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"/>
              <a:defRPr/>
            </a:pPr>
            <a:r>
              <a:rPr lang="en-US" dirty="0" smtClean="0"/>
              <a:t>Idealized view of U.S. as model for others</a:t>
            </a:r>
          </a:p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Ideology intertwined with racist and imperialistic [extending your country’s power] ideas about American Indians and Mexicans</a:t>
            </a:r>
          </a:p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Tied to religion “God wants our nation to Grow”</a:t>
            </a:r>
          </a:p>
          <a:p>
            <a:pPr marL="640080" lvl="1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"/>
              <a:defRPr/>
            </a:pPr>
            <a:r>
              <a:rPr lang="en-US" dirty="0" smtClean="0"/>
              <a:t>Less separation of church and state during this time period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dia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160</TotalTime>
  <Words>115</Words>
  <Application>Microsoft Office PowerPoint</Application>
  <PresentationFormat>On-screen Show (4:3)</PresentationFormat>
  <Paragraphs>13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Design Template</vt:lpstr>
      </vt:variant>
      <vt:variant>
        <vt:i4>8</vt:i4>
      </vt:variant>
      <vt:variant>
        <vt:lpstr>Slide Titles</vt:lpstr>
      </vt:variant>
      <vt:variant>
        <vt:i4>8</vt:i4>
      </vt:variant>
    </vt:vector>
  </HeadingPairs>
  <TitlesOfParts>
    <vt:vector size="21" baseType="lpstr">
      <vt:lpstr>Arial</vt:lpstr>
      <vt:lpstr>Tw Cen MT</vt:lpstr>
      <vt:lpstr>Wingdings</vt:lpstr>
      <vt:lpstr>Wingdings 2</vt:lpstr>
      <vt:lpstr>Calibri</vt:lpstr>
      <vt:lpstr>Median</vt:lpstr>
      <vt:lpstr>Median</vt:lpstr>
      <vt:lpstr>Median</vt:lpstr>
      <vt:lpstr>Median</vt:lpstr>
      <vt:lpstr>Median</vt:lpstr>
      <vt:lpstr>Median</vt:lpstr>
      <vt:lpstr>Median</vt:lpstr>
      <vt:lpstr>Median</vt:lpstr>
      <vt:lpstr>Slide 1</vt:lpstr>
      <vt:lpstr>Slide 2</vt:lpstr>
      <vt:lpstr>Slide 3</vt:lpstr>
      <vt:lpstr>Slide 4</vt:lpstr>
      <vt:lpstr>Slide 5</vt:lpstr>
      <vt:lpstr>Slide 6</vt:lpstr>
      <vt:lpstr>New Vocabulary </vt:lpstr>
      <vt:lpstr>Reasons for Manifest Destiny</vt:lpstr>
    </vt:vector>
  </TitlesOfParts>
  <Company>HD5100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HISD</dc:creator>
  <cp:lastModifiedBy>HISD</cp:lastModifiedBy>
  <cp:revision>13</cp:revision>
  <dcterms:created xsi:type="dcterms:W3CDTF">2014-03-03T14:53:27Z</dcterms:created>
  <dcterms:modified xsi:type="dcterms:W3CDTF">2014-03-12T22:40:26Z</dcterms:modified>
</cp:coreProperties>
</file>