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D4ECEB-AAC7-499D-99C6-A2EC98ABAE4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D9F22E-7729-46C4-B260-04F9CBAB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7D97-0BE6-4C2D-B2AA-3FD848087A10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1F12-FD15-486F-A5A5-2D087F1D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ED5A-1E5C-41F7-A12C-D1A10DE5E7D7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91CD-AFFB-48DD-BF0C-E7F5C305C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E1A9-0D0E-46FC-9B3D-DA01FD22ADDF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196A-E66B-48C6-A847-1CD77D436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3A49-646A-48F7-8BCA-FDE95CFF059E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69A9-7C8E-4E93-AD7E-1CE707F9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34C7-34A2-45A8-B7E4-AF4463ABF220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B303-1DFD-4FF5-B15D-9C454098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500E-2361-450B-93E9-FEF3E5ACBE90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A41-80F4-492E-B9E8-2E77F7413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3E24-BEF0-448C-882B-7226E0B9CE4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26C7-E327-4FA8-A040-0592D93DE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918B-62AA-4B7F-9CA0-84C550D2FBAB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AFCF-BADE-4A47-BFF2-AE09CB6F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0320-7530-4255-A8A4-DCD658E34A70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EAD3-1229-45E8-A622-704A1CBD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247-1402-4411-A0C5-B614B3ECA16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638A-A092-4DAD-BB55-33D99E9A9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321B-D011-4630-9C82-411525ED00BE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D2D5-7C55-469B-B7EA-1DF6B2D81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87BDA-C5BE-4479-A337-6F21B941C1F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4E7E7-96F8-48C9-B240-9C4858C3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e/e2/United_States_1849-1850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4/40/United_States_1850-1853-03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3559175"/>
            <a:ext cx="86106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Compromise of 1850</a:t>
            </a:r>
          </a:p>
        </p:txBody>
      </p:sp>
      <p:pic>
        <p:nvPicPr>
          <p:cNvPr id="14338" name="Picture 2" descr="http://openclipart.org/image/800px/svg_to_png/181647/shakinghan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425575"/>
            <a:ext cx="6438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Santa Fe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During the Republic of Texas, Texas claimed the Rio Grande as its southern and western border.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claim gave Texas control of about one-half of New Mexico, including the important trade center of Santa Fe.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people of Santa Fe did not want to be part of Texas, and many people in the northern U.S. feared that Texas would introduce slavery there.</a:t>
            </a:r>
          </a:p>
        </p:txBody>
      </p:sp>
      <p:pic>
        <p:nvPicPr>
          <p:cNvPr id="15363" name="Picture 4" descr="http://www.mandible.net/wp-content/uploads/2008/06/obj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5443538"/>
            <a:ext cx="22098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Everything’s bigger in Texas…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When Texas was annexed by the United States in 1845, many people worried about Texas upsetting the balance between slave states and free states.</a:t>
            </a:r>
          </a:p>
          <a:p>
            <a:pPr eaLnBrk="1" hangingPunct="1"/>
            <a:r>
              <a:rPr lang="en-US" smtClean="0"/>
              <a:t>With Texas, the South would have more power in Congress.</a:t>
            </a:r>
          </a:p>
        </p:txBody>
      </p:sp>
      <p:pic>
        <p:nvPicPr>
          <p:cNvPr id="16387" name="Picture 4" descr="P272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54238"/>
            <a:ext cx="4038600" cy="34178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upload.wikimedia.org/wikipedia/commons/a/a6/Henry_Clay-head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4963" y="76200"/>
            <a:ext cx="10366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…until the Compromise of 1850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smtClean="0"/>
              <a:t>Henry Clay, a congressman from Kentucky, worked out a solution.</a:t>
            </a:r>
          </a:p>
          <a:p>
            <a:pPr eaLnBrk="1" hangingPunct="1"/>
            <a:r>
              <a:rPr lang="en-US" sz="2800" smtClean="0"/>
              <a:t>In the Compromise of 1850…</a:t>
            </a:r>
          </a:p>
          <a:p>
            <a:pPr lvl="1" eaLnBrk="1" hangingPunct="1"/>
            <a:r>
              <a:rPr lang="en-US" b="1" smtClean="0">
                <a:solidFill>
                  <a:srgbClr val="7030A0"/>
                </a:solidFill>
              </a:rPr>
              <a:t>Texas agreed to surrender its claims to some disputed areas (New Mexico and part of Texas’s northern territory)</a:t>
            </a:r>
          </a:p>
          <a:p>
            <a:pPr lvl="1" eaLnBrk="1" hangingPunct="1"/>
            <a:r>
              <a:rPr lang="en-US" b="1" smtClean="0">
                <a:solidFill>
                  <a:srgbClr val="7030A0"/>
                </a:solidFill>
              </a:rPr>
              <a:t>The US agreed to give Texas $10 million in return</a:t>
            </a:r>
          </a:p>
          <a:p>
            <a:pPr lvl="1" eaLnBrk="1" hangingPunct="1"/>
            <a:r>
              <a:rPr lang="en-US" smtClean="0"/>
              <a:t>California was admitted to the U.S. as a free state</a:t>
            </a:r>
          </a:p>
          <a:p>
            <a:pPr lvl="1" eaLnBrk="1" hangingPunct="1"/>
            <a:r>
              <a:rPr lang="en-US" smtClean="0"/>
              <a:t>Territories could vote on the issue of slavery</a:t>
            </a:r>
          </a:p>
          <a:p>
            <a:pPr lvl="1" eaLnBrk="1" hangingPunct="1"/>
            <a:r>
              <a:rPr lang="en-US" smtClean="0"/>
              <a:t>Stronger Fugitive Slave Act and ban on slavery in Washington D.C.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Mexico?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After the Mexican-American War (1846-1848), Mexico ceded, or gave up, land that now makes up many of the southwestern states.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2" descr="http://media-3.web.britannica.com/eb-media/85/92785-050-A1E91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971800"/>
            <a:ext cx="5238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le:United States 1849-1850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074738"/>
            <a:ext cx="8077200" cy="5473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Compromise of 1850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le:United States 1850-1853-0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66800"/>
            <a:ext cx="80994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Compromise of 1850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aperfectworld.org/clipart/entertainment/tv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419600"/>
            <a:ext cx="2286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Lasting Solution?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Compromise of 1850 </a:t>
            </a:r>
            <a:r>
              <a:rPr lang="en-US" smtClean="0"/>
              <a:t>helped the United States avoid sectional conflicts, secession (withdrawal from the United States), and civil war for several years.</a:t>
            </a:r>
          </a:p>
          <a:p>
            <a:pPr eaLnBrk="1" hangingPunct="1"/>
            <a:r>
              <a:rPr lang="en-US" smtClean="0"/>
              <a:t>However, what eventually happens next?</a:t>
            </a:r>
          </a:p>
          <a:p>
            <a:pPr eaLnBrk="1" hangingPunct="1"/>
            <a:r>
              <a:rPr lang="en-US" smtClean="0"/>
              <a:t>Stay tuned!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252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The Compromise of 1850</vt:lpstr>
      <vt:lpstr>The Santa Fe Question</vt:lpstr>
      <vt:lpstr>Everything’s bigger in Texas…</vt:lpstr>
      <vt:lpstr>…until the Compromise of 1850</vt:lpstr>
      <vt:lpstr>What happened to Mexico?</vt:lpstr>
      <vt:lpstr>Before the Compromise of 1850</vt:lpstr>
      <vt:lpstr>After the Compromise of 1850</vt:lpstr>
      <vt:lpstr>A Lasting Solution?</vt:lpstr>
    </vt:vector>
  </TitlesOfParts>
  <Company>HISD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Compromise of 1850</dc:title>
  <dc:creator>HISD</dc:creator>
  <cp:lastModifiedBy>HISD</cp:lastModifiedBy>
  <cp:revision>14</cp:revision>
  <dcterms:created xsi:type="dcterms:W3CDTF">2014-02-28T19:03:00Z</dcterms:created>
  <dcterms:modified xsi:type="dcterms:W3CDTF">2014-03-08T18:12:11Z</dcterms:modified>
</cp:coreProperties>
</file>