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7531" autoAdjust="0"/>
  </p:normalViewPr>
  <p:slideViewPr>
    <p:cSldViewPr>
      <p:cViewPr varScale="1">
        <p:scale>
          <a:sx n="79" d="100"/>
          <a:sy n="79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33BDD6-DB41-444C-BDEA-20E75CDF680D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29396ED-7793-4E33-B758-F757F3885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D9118F-6D48-4949-B529-B652D3333F25}" type="slidenum">
              <a:rPr lang="en-US"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pic>
          <p:nvPicPr>
            <p:cNvPr id="7" name="Picture 158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845585-E4BD-4351-8366-8840321702FF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DA8EED-0ABB-4681-94ED-4E4D4163E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69E87-5E93-4F3A-9F3B-260DC3DCCEFF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9644B-AD78-47E4-AF48-3AA4B9C16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CB3AC-E454-4F61-95BB-D4894BACDEA8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62911-6E5D-4D9E-A6A7-35F3529E1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CB130-764D-4DC8-AE95-6A3BF08D8937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12A6A-EF0C-4A4F-A902-CEB5A3E8E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4907C-A998-4312-BF9D-261F8ED48A67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B8844-CAF9-4857-BC27-01CFE3FC5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B55B6-D5C6-4620-BD69-E44F55B8C7B3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CD510-B841-4631-809C-A3A14FAD4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6BF0C-1A8A-4C03-AB7F-AA8A80043E91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FB279-4F7A-41D3-9F67-9CDC48CC9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BA74-9B01-490C-BB1B-6234416EDDDD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7162-FDEC-4982-BF8B-7F80F4758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A1B88-4663-4914-82F3-142E885CD542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5E1A5-D42B-439C-98EA-7068AA56D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0425F-CBC5-4A4B-89A4-320CA111FDA3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830BE-F4A9-46BB-9050-5F37578D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5E2CA-9AC6-4856-A204-274646424053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6C947-61F6-4D3A-A91C-12CB171C0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2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j-lt"/>
                <a:cs typeface="+mn-cs"/>
              </a:defRPr>
            </a:lvl1pPr>
          </a:lstStyle>
          <a:p>
            <a:pPr>
              <a:defRPr/>
            </a:pPr>
            <a:fld id="{E6B75943-3EB8-4CCC-BF9A-3E32782D708C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92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92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j-lt"/>
                <a:cs typeface="+mn-cs"/>
              </a:defRPr>
            </a:lvl1pPr>
          </a:lstStyle>
          <a:p>
            <a:pPr>
              <a:defRPr/>
            </a:pPr>
            <a:fld id="{19CC1503-6975-439E-B304-BC4698160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08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6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037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pic>
          <p:nvPicPr>
            <p:cNvPr id="1033" name="Picture 161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84" charset="0"/>
          <a:cs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84" charset="0"/>
          <a:cs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84" charset="0"/>
          <a:cs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8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8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8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8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84" charset="0"/>
          <a:cs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077200" cy="2667000"/>
          </a:xfrm>
        </p:spPr>
        <p:txBody>
          <a:bodyPr/>
          <a:lstStyle/>
          <a:p>
            <a:pPr algn="ctr"/>
            <a:r>
              <a:rPr lang="en-US" sz="5400" b="1" smtClean="0"/>
              <a:t>Expanding Territory</a:t>
            </a:r>
            <a:br>
              <a:rPr lang="en-US" sz="5400" b="1" smtClean="0"/>
            </a:br>
            <a:r>
              <a:rPr lang="en-US" sz="4000" i="0" smtClean="0"/>
              <a:t>(Take notes on pages 80 &amp; 81)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algn="ctr"/>
            <a:r>
              <a:rPr lang="en-US" smtClean="0"/>
              <a:t>Let’s Review</a:t>
            </a:r>
          </a:p>
        </p:txBody>
      </p:sp>
      <p:sp>
        <p:nvSpPr>
          <p:cNvPr id="15362" name="Text Placeholder 3"/>
          <p:cNvSpPr>
            <a:spLocks noGrp="1"/>
          </p:cNvSpPr>
          <p:nvPr>
            <p:ph type="body" idx="1"/>
          </p:nvPr>
        </p:nvSpPr>
        <p:spPr>
          <a:xfrm>
            <a:off x="381000" y="2057400"/>
            <a:ext cx="4040188" cy="1752600"/>
          </a:xfrm>
        </p:spPr>
        <p:txBody>
          <a:bodyPr/>
          <a:lstStyle/>
          <a:p>
            <a:pPr algn="ctr"/>
            <a:r>
              <a:rPr lang="en-US" smtClean="0"/>
              <a:t>The French came to Texas and leave, but they claim Louisiana for France.</a:t>
            </a:r>
          </a:p>
          <a:p>
            <a:endParaRPr lang="en-US" smtClean="0"/>
          </a:p>
        </p:txBody>
      </p:sp>
      <p:sp>
        <p:nvSpPr>
          <p:cNvPr id="1536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676400"/>
            <a:ext cx="4041775" cy="1782763"/>
          </a:xfrm>
        </p:spPr>
        <p:txBody>
          <a:bodyPr/>
          <a:lstStyle/>
          <a:p>
            <a:pPr algn="ctr"/>
            <a:r>
              <a:rPr lang="en-US" smtClean="0"/>
              <a:t>Spain becomes the only remaining European power in Texas.</a:t>
            </a:r>
          </a:p>
          <a:p>
            <a:endParaRPr lang="en-US" smtClean="0"/>
          </a:p>
        </p:txBody>
      </p:sp>
      <p:pic>
        <p:nvPicPr>
          <p:cNvPr id="15364" name="Picture 2" descr="http://3.bp.blogspot.com/-RyhgKkN0rJ8/T-NrbCepQDI/AAAAAAAAAvs/JFPWe5F5pLo/s1600/french_flag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b="2702"/>
          <a:stretch>
            <a:fillRect/>
          </a:stretch>
        </p:blipFill>
        <p:spPr>
          <a:xfrm>
            <a:off x="381000" y="3352800"/>
            <a:ext cx="4040188" cy="2743200"/>
          </a:xfrm>
        </p:spPr>
      </p:pic>
      <p:pic>
        <p:nvPicPr>
          <p:cNvPr id="15365" name="Picture 4" descr="http://0.tqn.com/d/gospain/1/0/r/H/-/-/Spain_flag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721225" y="3362325"/>
            <a:ext cx="4041775" cy="27336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algn="ctr"/>
            <a:r>
              <a:rPr lang="en-US" sz="4000" b="1" smtClean="0"/>
              <a:t>Meanwhile…elsewhere in the world</a:t>
            </a:r>
          </a:p>
        </p:txBody>
      </p:sp>
      <p:sp>
        <p:nvSpPr>
          <p:cNvPr id="16386" name="Text Placeholder 7"/>
          <p:cNvSpPr>
            <a:spLocks noGrp="1"/>
          </p:cNvSpPr>
          <p:nvPr>
            <p:ph sz="half" idx="1"/>
          </p:nvPr>
        </p:nvSpPr>
        <p:spPr>
          <a:xfrm>
            <a:off x="609600" y="2443163"/>
            <a:ext cx="3810000" cy="2119312"/>
          </a:xfrm>
        </p:spPr>
        <p:txBody>
          <a:bodyPr/>
          <a:lstStyle/>
          <a:p>
            <a:r>
              <a:rPr lang="en-US" smtClean="0"/>
              <a:t>American Revolution (1775-1783)</a:t>
            </a:r>
          </a:p>
          <a:p>
            <a:r>
              <a:rPr lang="en-US" smtClean="0"/>
              <a:t>French Revolution (1789-1799)</a:t>
            </a:r>
          </a:p>
        </p:txBody>
      </p:sp>
      <p:pic>
        <p:nvPicPr>
          <p:cNvPr id="16387" name="Picture 2" descr="http://www.pccua.edu/keough/Wc%202/-French-Revolution-Delacroi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476500"/>
            <a:ext cx="3810000" cy="28575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algn="ctr"/>
            <a:r>
              <a:rPr lang="en-US" smtClean="0"/>
              <a:t>France in the New World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133600"/>
            <a:ext cx="3810000" cy="4419600"/>
          </a:xfrm>
        </p:spPr>
        <p:txBody>
          <a:bodyPr/>
          <a:lstStyle/>
          <a:p>
            <a:r>
              <a:rPr lang="en-US" sz="2700" smtClean="0"/>
              <a:t>France acquires Haiti</a:t>
            </a:r>
          </a:p>
          <a:p>
            <a:r>
              <a:rPr lang="en-US" sz="2700" smtClean="0"/>
              <a:t>The Haitians win their independence from France</a:t>
            </a:r>
          </a:p>
          <a:p>
            <a:r>
              <a:rPr lang="en-US" sz="2700" smtClean="0"/>
              <a:t>The French decide to withdraw from most of North America and need to decide what to do with one very large territory…</a:t>
            </a:r>
          </a:p>
        </p:txBody>
      </p:sp>
      <p:pic>
        <p:nvPicPr>
          <p:cNvPr id="18435" name="Picture 2" descr="http://www.caribbean-on-line.com/maps/maps/caribbean-ma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43400" y="2057400"/>
            <a:ext cx="4448175" cy="4268788"/>
          </a:xfrm>
        </p:spPr>
      </p:pic>
      <p:sp>
        <p:nvSpPr>
          <p:cNvPr id="18436" name="Oval 5"/>
          <p:cNvSpPr>
            <a:spLocks noChangeArrowheads="1"/>
          </p:cNvSpPr>
          <p:nvPr/>
        </p:nvSpPr>
        <p:spPr bwMode="auto">
          <a:xfrm>
            <a:off x="6477000" y="3581400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algn="ctr"/>
            <a:r>
              <a:rPr lang="en-US" sz="4000" b="1" smtClean="0"/>
              <a:t>Louisiana Purchase (1803)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4000"/>
            <a:ext cx="82296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mtClean="0"/>
              <a:t>France sold the are known as the Louisana Purchase to the </a:t>
            </a:r>
            <a:r>
              <a:rPr lang="en-US" b="1" smtClean="0"/>
              <a:t>United States</a:t>
            </a:r>
            <a:r>
              <a:rPr lang="en-US" smtClean="0"/>
              <a:t> for </a:t>
            </a:r>
          </a:p>
          <a:p>
            <a:pPr algn="ctr">
              <a:buFontTx/>
              <a:buNone/>
            </a:pPr>
            <a:r>
              <a:rPr lang="en-US" smtClean="0"/>
              <a:t>$15 million – a bargain!</a:t>
            </a:r>
          </a:p>
        </p:txBody>
      </p:sp>
      <p:pic>
        <p:nvPicPr>
          <p:cNvPr id="19459" name="Picture 7" descr="Louisiana Purchas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295400"/>
            <a:ext cx="6880225" cy="4033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algn="ctr"/>
            <a:r>
              <a:rPr lang="en-US" smtClean="0"/>
              <a:t>Conflict over Borders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147888"/>
            <a:ext cx="3810000" cy="4114800"/>
          </a:xfrm>
        </p:spPr>
        <p:txBody>
          <a:bodyPr/>
          <a:lstStyle/>
          <a:p>
            <a:r>
              <a:rPr lang="en-US" smtClean="0"/>
              <a:t>The U.S. wants American territory to extend to the Sabine River and maybe even include Texas.</a:t>
            </a:r>
          </a:p>
          <a:p>
            <a:r>
              <a:rPr lang="en-US" smtClean="0"/>
              <a:t>Spain wants Texas to extend to the Calcasieu River in Louisiana.</a:t>
            </a:r>
          </a:p>
        </p:txBody>
      </p:sp>
      <p:pic>
        <p:nvPicPr>
          <p:cNvPr id="20483" name="Picture 2" descr="http://upload.wikimedia.org/wikipedia/commons/2/29/Sabinefreestat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67200" y="2209800"/>
            <a:ext cx="4595813" cy="3475038"/>
          </a:xfrm>
        </p:spPr>
      </p:pic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5029200" y="5715000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ahoma" pitchFamily="34" charset="0"/>
              </a:rPr>
              <a:t>Neutral 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upload.wikimedia.org/wikipedia/commons/9/96/Adams_onis_map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b="15979"/>
          <a:stretch>
            <a:fillRect/>
          </a:stretch>
        </p:blipFill>
        <p:spPr>
          <a:xfrm>
            <a:off x="800100" y="914400"/>
            <a:ext cx="7543800" cy="5181600"/>
          </a:xfrm>
        </p:spPr>
      </p:pic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3048000" y="6029325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ahoma" pitchFamily="34" charset="0"/>
              </a:rPr>
              <a:t>1819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al design template">
  <a:themeElements>
    <a:clrScheme name="Office Theme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 Theme">
      <a:majorFont>
        <a:latin typeface="Times New Roman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1B3753"/>
        </a:dk1>
        <a:lt1>
          <a:srgbClr val="FFFFFF"/>
        </a:lt1>
        <a:dk2>
          <a:srgbClr val="009999"/>
        </a:dk2>
        <a:lt2>
          <a:srgbClr val="FFF385"/>
        </a:lt2>
        <a:accent1>
          <a:srgbClr val="9AE6C0"/>
        </a:accent1>
        <a:accent2>
          <a:srgbClr val="0099CC"/>
        </a:accent2>
        <a:accent3>
          <a:srgbClr val="AACACA"/>
        </a:accent3>
        <a:accent4>
          <a:srgbClr val="DADADA"/>
        </a:accent4>
        <a:accent5>
          <a:srgbClr val="CAF0DC"/>
        </a:accent5>
        <a:accent6>
          <a:srgbClr val="008AB9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 design template</Template>
  <TotalTime>115</TotalTime>
  <Words>134</Words>
  <Application>Microsoft Office PowerPoint</Application>
  <PresentationFormat>On-screen Show (4:3)</PresentationFormat>
  <Paragraphs>20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Tahoma</vt:lpstr>
      <vt:lpstr>Arial</vt:lpstr>
      <vt:lpstr>Times New Roman</vt:lpstr>
      <vt:lpstr>Calibri</vt:lpstr>
      <vt:lpstr>Global design template</vt:lpstr>
      <vt:lpstr>Global design template</vt:lpstr>
      <vt:lpstr>Expanding Territory (Take notes on pages 80 &amp; 81)</vt:lpstr>
      <vt:lpstr>Let’s Review</vt:lpstr>
      <vt:lpstr>Meanwhile…elsewhere in the world</vt:lpstr>
      <vt:lpstr>France in the New World</vt:lpstr>
      <vt:lpstr>Louisiana Purchase (1803)</vt:lpstr>
      <vt:lpstr>Conflict over Borders</vt:lpstr>
      <vt:lpstr>Slide 7</vt:lpstr>
    </vt:vector>
  </TitlesOfParts>
  <Company>HD5100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Expanding Territory</dc:title>
  <dc:creator>HISD</dc:creator>
  <cp:lastModifiedBy>HISD</cp:lastModifiedBy>
  <cp:revision>12</cp:revision>
  <dcterms:created xsi:type="dcterms:W3CDTF">2013-11-25T14:56:52Z</dcterms:created>
  <dcterms:modified xsi:type="dcterms:W3CDTF">2013-12-05T22:51:07Z</dcterms:modified>
</cp:coreProperties>
</file>