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66"/>
    <a:srgbClr val="FF3300"/>
    <a:srgbClr val="FFFF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4" autoAdjust="0"/>
  </p:normalViewPr>
  <p:slideViewPr>
    <p:cSldViewPr>
      <p:cViewPr varScale="1">
        <p:scale>
          <a:sx n="77" d="100"/>
          <a:sy n="77" d="100"/>
        </p:scale>
        <p:origin x="-3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231FD-C660-42FA-AA5B-6BDF4B6D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D4B1-B6F4-490C-BBE3-65EF36CC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65B0-6022-4BB4-B0A7-7BA9D7FD8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E90B0-833F-406A-A933-401AF19C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D10C9-EC99-422B-B87C-3963EF05E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76308-3588-4871-9E28-337955723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14E8-3C3B-4097-8AA5-87CA133AF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655F-D013-4B79-A5D2-D7F98182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5F602-BC85-461E-A161-26A88C6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A8D9-6FC4-41C8-A5BC-1CF8D6199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1B90-85A8-4B69-AD56-A5B1A115B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55B0B84F-5D20-4A06-BA98-391CFB2F1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"/>
            <a:ext cx="6400800" cy="2438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b="1" smtClean="0"/>
              <a:t>Battle of San Jacinto &amp; the Treaty of Velasco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8.  Sam Houston was shot in the buttocks during the battle.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848600" cy="3352800"/>
          </a:xfrm>
          <a:solidFill>
            <a:schemeClr val="bg1">
              <a:alpha val="76077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rgbClr val="FF3300"/>
                </a:solidFill>
                <a:latin typeface="Baskerville Old Face" pitchFamily="18" charset="0"/>
              </a:rPr>
              <a:t>FALSE</a:t>
            </a:r>
            <a:r>
              <a:rPr lang="en-US" sz="4800" smtClean="0">
                <a:latin typeface="Baskerville Old Face" pitchFamily="18" charset="0"/>
              </a:rPr>
              <a:t>!</a:t>
            </a:r>
            <a:endParaRPr lang="en-US" sz="3600" smtClean="0">
              <a:latin typeface="Baskerville Old Face" pitchFamily="18" charset="0"/>
            </a:endParaRPr>
          </a:p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During this engagement, his horse, Saracen, was shot beneath him, and Houston was wounded severely just above the right ankle.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981200"/>
          </a:xfrm>
          <a:solidFill>
            <a:schemeClr val="bg1">
              <a:alpha val="74117"/>
            </a:schemeClr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9.  Santa Anna agreed to let Texas become a separate country.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>
                <a:latin typeface="Algerian" pitchFamily="82" charset="0"/>
                <a:cs typeface="+mn-cs"/>
              </a:rPr>
              <a:t>TRUE!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Santa Anna is captured and forced to sign the Treaty of Velasco which made Texas a separate country.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Unfortunately, he goes back on his word.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800" cy="1600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lgerian" pitchFamily="82" charset="0"/>
              </a:rPr>
              <a:t>10. There were two versions of the Treaty of Velasco.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4343400"/>
          </a:xfrm>
          <a:solidFill>
            <a:schemeClr val="bg1">
              <a:alpha val="67058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</a:rPr>
              <a:t>TRUE!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Velasco: May 14</a:t>
            </a:r>
            <a:r>
              <a:rPr lang="en-US" sz="2800" b="1" baseline="30000" smtClean="0"/>
              <a:t>th</a:t>
            </a:r>
            <a:r>
              <a:rPr lang="en-US" sz="2800" b="1" smtClean="0"/>
              <a:t>, 1836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smtClean="0"/>
              <a:t>Treaty One</a:t>
            </a:r>
            <a:r>
              <a:rPr lang="en-US" sz="2800" b="1" smtClean="0"/>
              <a:t> (public): never fight again, all Mexican forces ordered out of Texas, exchange of prisoners, property Mexicans claimed were to be returned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smtClean="0"/>
              <a:t>Treaty Two</a:t>
            </a:r>
            <a:r>
              <a:rPr lang="en-US" sz="2800" b="1" smtClean="0"/>
              <a:t> (secret): recognition of Texas independence, work with Mexican government to set boundary at the Rio Grande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11. Texas becomes a part of the United States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FALSE!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Texas does not become a state in the Union until 1845. 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The country known as the Republic of Texas existed for 9 years.</a:t>
            </a:r>
          </a:p>
        </p:txBody>
      </p:sp>
      <p:pic>
        <p:nvPicPr>
          <p:cNvPr id="25604" name="Picture 2" descr="New 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054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1.The Battle of San Jacinto: the last battle of the Revolution.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TRUE!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Last battle of the Revolution</a:t>
            </a:r>
          </a:p>
          <a:p>
            <a:pPr eaLnBrk="1" hangingPunct="1"/>
            <a:r>
              <a:rPr lang="en-US" smtClean="0"/>
              <a:t>April 21, 1836</a:t>
            </a:r>
          </a:p>
          <a:p>
            <a:pPr eaLnBrk="1" hangingPunct="1"/>
            <a:r>
              <a:rPr lang="en-US" smtClean="0"/>
              <a:t>First Battle: Battle of Gonzales (</a:t>
            </a:r>
            <a:r>
              <a:rPr lang="en-US" sz="2400" smtClean="0"/>
              <a:t>10/2/1835</a:t>
            </a:r>
            <a:r>
              <a:rPr lang="en-US" smtClean="0"/>
              <a:t>)</a:t>
            </a:r>
          </a:p>
        </p:txBody>
      </p:sp>
      <p:pic>
        <p:nvPicPr>
          <p:cNvPr id="14340" name="Picture 5" descr="MPj042438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8768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2. The Texans lost the battle of San Jacinto.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  <a:solidFill>
            <a:schemeClr val="accent1">
              <a:alpha val="44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rgbClr val="FF3300"/>
                </a:solidFill>
                <a:cs typeface="+mn-cs"/>
              </a:rPr>
              <a:t>FALSE!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Texans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win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the battle &amp; win their independence!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Texans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win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because: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Took Mexicans by surprise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Mexicans were tired &amp; unprepared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Inspired by Alamo &amp; Goliad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Santa Anna is overconfident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Texas army finally trained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2" descr="E:\Textbook Graphics\Graphics\Unit 3\P254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488" y="0"/>
            <a:ext cx="5440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 The battle lasted for only 2 days.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False!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The Siege at the Alamo lasted 13 days, San Jacinto battle lasted only 18 								minutes.</a:t>
            </a:r>
          </a:p>
        </p:txBody>
      </p:sp>
      <p:pic>
        <p:nvPicPr>
          <p:cNvPr id="17412" name="Picture 5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764088"/>
            <a:ext cx="18002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MPj036284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 Only 9 Texans died in the Battle of San Jacinto.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TRUE!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About 700 Texans v. 1,000 Mexicans</a:t>
            </a:r>
          </a:p>
          <a:p>
            <a:pPr eaLnBrk="1" hangingPunct="1"/>
            <a:r>
              <a:rPr lang="en-US" smtClean="0"/>
              <a:t>9 Texans die, 650 Mexicans die</a:t>
            </a:r>
          </a:p>
        </p:txBody>
      </p:sp>
      <p:pic>
        <p:nvPicPr>
          <p:cNvPr id="18436" name="Picture 4" descr="MCj00927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648200"/>
            <a:ext cx="35290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 Santa Anna was distracted by a woman during the battle.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TRUE! (Maybe)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Yellow Rose of Texas is a song about how a slave named Emily Morgan who  helped win the battle of San Jacinto. The real yellow rose was Emily D. West, a housekeeper who worked nearby the New Washington Hotel.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6. Santa Anna’s addiction to drugs helped the Texans win the battle.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2209800"/>
            <a:ext cx="1905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TRUE!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33400" y="3276600"/>
            <a:ext cx="4724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Santa Anna was addicted to drugs and alcohol and abused both during the Texas Revolution.</a:t>
            </a:r>
          </a:p>
        </p:txBody>
      </p:sp>
      <p:pic>
        <p:nvPicPr>
          <p:cNvPr id="20484" name="Picture 5" descr="santann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0"/>
            <a:ext cx="2814638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7.  The Texans executed Santa Anna when the revolution was over.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91000"/>
          </a:xfrm>
          <a:solidFill>
            <a:schemeClr val="accent1">
              <a:alpha val="75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rgbClr val="002060"/>
                </a:solidFill>
                <a:cs typeface="+mn-cs"/>
              </a:rPr>
              <a:t>FALSE</a:t>
            </a:r>
            <a:r>
              <a:rPr lang="en-US" sz="2800" b="1" dirty="0" smtClean="0">
                <a:solidFill>
                  <a:srgbClr val="002060"/>
                </a:solidFill>
                <a:cs typeface="+mn-cs"/>
              </a:rPr>
              <a:t>!</a:t>
            </a:r>
            <a:endParaRPr lang="en-US" sz="2800" dirty="0">
              <a:solidFill>
                <a:srgbClr val="00206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Texans wanted Houston to kill Santa Anna but he didn’t.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Instead he made him sign the Treaty of Velasco ending the war and recognizing Texan independence.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If he didn’t, Mexicans would have been more upset and may not have recognized the Republic of Texas.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417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ＭＳ Ｐゴシック</vt:lpstr>
      <vt:lpstr>Calibri</vt:lpstr>
      <vt:lpstr>Baskerville Old Face</vt:lpstr>
      <vt:lpstr>Algerian</vt:lpstr>
      <vt:lpstr>Blank Presentation</vt:lpstr>
      <vt:lpstr>Slide 1</vt:lpstr>
      <vt:lpstr>1.The Battle of San Jacinto: the last battle of the Revolution.</vt:lpstr>
      <vt:lpstr>2. The Texans lost the battle of San Jacinto.</vt:lpstr>
      <vt:lpstr>Slide 4</vt:lpstr>
      <vt:lpstr>3.  The battle lasted for only 2 days.</vt:lpstr>
      <vt:lpstr>4.  Only 9 Texans died in the Battle of San Jacinto.</vt:lpstr>
      <vt:lpstr>5. Santa Anna was distracted by a woman during the battle.</vt:lpstr>
      <vt:lpstr>6. Santa Anna’s addiction to drugs helped the Texans win the battle.</vt:lpstr>
      <vt:lpstr>7.  The Texans executed Santa Anna when the revolution was over.</vt:lpstr>
      <vt:lpstr>8.  Sam Houston was shot in the buttocks during the battle.</vt:lpstr>
      <vt:lpstr>9.  Santa Anna agreed to let Texas become a separate country.</vt:lpstr>
      <vt:lpstr>10. There were two versions of the Treaty of Velasco.</vt:lpstr>
      <vt:lpstr>11. Texas becomes a part of the United States</vt:lpstr>
    </vt:vector>
  </TitlesOfParts>
  <Company>Erin Milligan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of San Jacinto &amp; the Treaty of Velasco</dc:title>
  <dc:creator>Erin Milligan</dc:creator>
  <cp:lastModifiedBy>HISD</cp:lastModifiedBy>
  <cp:revision>26</cp:revision>
  <dcterms:created xsi:type="dcterms:W3CDTF">2009-02-22T21:17:33Z</dcterms:created>
  <dcterms:modified xsi:type="dcterms:W3CDTF">2014-02-14T14:40:34Z</dcterms:modified>
</cp:coreProperties>
</file>