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sldIdLst>
    <p:sldId id="257" r:id="rId2"/>
    <p:sldId id="256" r:id="rId3"/>
    <p:sldId id="259" r:id="rId4"/>
    <p:sldId id="267" r:id="rId5"/>
    <p:sldId id="258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16BFA39A-8A98-4749-BA19-6BF7FE24B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0AAC7-B068-44A7-9331-9CA179D6B2B4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190F9-62AE-49AB-9687-56733E4A7792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4AE52-F0EC-414E-82DC-4BB70B9F994F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F84A3-7FB0-40D5-B516-B8790735D60C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98628-288C-4D84-BBF1-4DBBCD4B5C08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64B67-2B9D-44DF-A4CB-6AF2116C2002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D52A-BF64-483C-B348-497439F0994C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016E8-EC41-4306-9369-9C5C06F5CF7C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C4978-7968-43B7-8F46-BFC36D2CA545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277C1-3D65-45DC-9BF9-18F534A4B0EE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  <a:effectLst/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A88F-2330-4574-BA07-1360FBC1B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211D-24B7-4FED-AABC-B54BDBF1E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50B2-6E58-4D57-A4FC-0A79E4780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623F-5A35-47FB-AEAC-7C018CC68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BCC4-2011-42AB-8D71-7B63299E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AD02-5A4E-49B2-B316-7E853199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61AA-09AF-450E-9504-FA5153C82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E2FF-0DE0-487F-ABD1-4069EE141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7913-95A6-411F-8E80-D653209A6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31EE-3355-4F4A-AB33-D95E687C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541AD-1E57-4695-8945-EE099056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02F5-BCFD-42C4-81CA-03BEFBD46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F5303A4-30DF-4B92-B3ED-FF072CC6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  <a:cs typeface="ＭＳ Ｐゴシック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  <a:cs typeface="ＭＳ Ｐゴシック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  <a:cs typeface="ＭＳ Ｐゴシック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  <a:cs typeface="ＭＳ Ｐゴシック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8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Warm-Up: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4400" b="1" smtClean="0"/>
              <a:t>If you and a friend were at a concert with general admission and had to save seats for 10 friends, how would you do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>
                <a:cs typeface="+mn-cs"/>
              </a:rPr>
              <a:t>  </a:t>
            </a:r>
            <a:r>
              <a:rPr lang="en-US" sz="3200" b="1">
                <a:cs typeface="+mn-cs"/>
              </a:rPr>
              <a:t>San Francisco de los Tejas (1690)</a:t>
            </a:r>
            <a:endParaRPr lang="en-US" sz="2400">
              <a:cs typeface="+mn-cs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97513" cy="6858000"/>
          </a:xfrm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6127750" y="4760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962400"/>
            <a:ext cx="2289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Goliad Mission (1722 &amp; 1749)</a:t>
            </a:r>
            <a:br>
              <a:rPr lang="en-US" smtClean="0"/>
            </a:br>
            <a:endParaRPr lang="en-US" smtClean="0"/>
          </a:p>
        </p:txBody>
      </p:sp>
      <p:pic>
        <p:nvPicPr>
          <p:cNvPr id="12297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4868863" cy="5257800"/>
          </a:xfrm>
        </p:spPr>
      </p:pic>
      <p:sp>
        <p:nvSpPr>
          <p:cNvPr id="122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114800" cy="4114800"/>
          </a:xfrm>
        </p:spPr>
        <p:txBody>
          <a:bodyPr/>
          <a:lstStyle/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>
                <a:cs typeface="+mn-cs"/>
              </a:rPr>
              <a:t>	</a:t>
            </a:r>
            <a:r>
              <a:rPr lang="en-US" sz="2400" b="1">
                <a:cs typeface="+mn-cs"/>
              </a:rPr>
              <a:t>Originally built where Fort St. Louis was but later moved to Goliad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smtClean="0"/>
              <a:t>San Antonio de Valero (1718)</a:t>
            </a:r>
            <a:br>
              <a:rPr lang="en-US" smtClean="0"/>
            </a:br>
            <a:r>
              <a:rPr lang="en-US" sz="3200" smtClean="0"/>
              <a:t>The Alamo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>
              <a:cs typeface="+mn-cs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>
              <a:cs typeface="+mn-cs"/>
            </a:endParaRPr>
          </a:p>
        </p:txBody>
      </p:sp>
      <p:pic>
        <p:nvPicPr>
          <p:cNvPr id="35844" name="Picture 8" descr="DSCF2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954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Unit 4: Spanish &amp; Anglos Settle Texas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6400800" cy="17526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/>
              <a:t>Spanish Missions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Native Americans alone in Texas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Spanish Explorers come to Texas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Spanish don’t find much gold and lose interest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French come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Spanish come back and build missions to “save”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cs typeface="+mn-cs"/>
              </a:rPr>
              <a:t>Settlement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Mission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Presidio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Friar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cs typeface="+mn-cs"/>
              </a:rPr>
              <a:t>Settlement</a:t>
            </a:r>
            <a:r>
              <a:rPr lang="en-US" sz="3600">
                <a:cs typeface="+mn-cs"/>
              </a:rPr>
              <a:t> =  a small community</a:t>
            </a:r>
          </a:p>
          <a:p>
            <a:pPr eaLnBrk="1" hangingPunct="1">
              <a:defRPr/>
            </a:pPr>
            <a:r>
              <a:rPr lang="en-US" sz="3600" b="1">
                <a:cs typeface="+mn-cs"/>
              </a:rPr>
              <a:t>Mission</a:t>
            </a:r>
            <a:r>
              <a:rPr lang="en-US" sz="3600">
                <a:cs typeface="+mn-cs"/>
              </a:rPr>
              <a:t> = a religious settlement</a:t>
            </a:r>
          </a:p>
          <a:p>
            <a:pPr eaLnBrk="1" hangingPunct="1">
              <a:defRPr/>
            </a:pPr>
            <a:r>
              <a:rPr lang="en-US" sz="3600" b="1">
                <a:cs typeface="+mn-cs"/>
              </a:rPr>
              <a:t>Presidio </a:t>
            </a:r>
            <a:r>
              <a:rPr lang="en-US" sz="3600">
                <a:cs typeface="+mn-cs"/>
              </a:rPr>
              <a:t>= a Spanish military outpost</a:t>
            </a:r>
          </a:p>
          <a:p>
            <a:pPr eaLnBrk="1" hangingPunct="1">
              <a:defRPr/>
            </a:pPr>
            <a:r>
              <a:rPr lang="en-US" sz="3600" b="1">
                <a:cs typeface="+mn-cs"/>
              </a:rPr>
              <a:t>Friar</a:t>
            </a:r>
            <a:r>
              <a:rPr lang="en-US" sz="3600">
                <a:cs typeface="+mn-cs"/>
              </a:rPr>
              <a:t> = member of a Catholic religious order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 Missions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cs typeface="+mn-cs"/>
              </a:rPr>
              <a:t>Purpose: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/>
              <a:t>Claim land for Spain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/>
              <a:t>Convert Native Americans to Christianity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cs typeface="+mn-cs"/>
              </a:rPr>
              <a:t>First Mission: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/>
              <a:t>Corpus Christi de la Ysleta - 1682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cs typeface="+mn-cs"/>
              </a:rPr>
              <a:t>Most Famous Mission: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/>
              <a:t>San Antonio de Valero - 1718 (the Alamo)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cs typeface="+mn-cs"/>
              </a:rPr>
              <a:t>Abandoned Missions: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/>
              <a:t>French no longer threat so Spain abandons missions in 1773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 Presidios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cs typeface="+mn-cs"/>
              </a:rPr>
              <a:t>Purpose:</a:t>
            </a:r>
          </a:p>
          <a:p>
            <a:pPr lvl="1" eaLnBrk="1" hangingPunct="1">
              <a:defRPr/>
            </a:pPr>
            <a:r>
              <a:rPr lang="en-US" b="1"/>
              <a:t>Protect Missions from French and Native American attacks</a:t>
            </a:r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124200" y="4419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Presidio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0668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Mission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876800" y="525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Mission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876800" y="3962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Mission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371600" y="5334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>
              <a:cs typeface="+mn-cs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>
                <a:cs typeface="+mn-cs"/>
              </a:rPr>
              <a:t>Corpus Christi de la Yselta (1682)</a:t>
            </a:r>
            <a:endParaRPr lang="en-US" sz="24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229600" cy="304800"/>
          </a:xfrm>
        </p:spPr>
        <p:txBody>
          <a:bodyPr/>
          <a:lstStyle/>
          <a:p>
            <a:pPr algn="ctr" eaLnBrk="1" hangingPunct="1"/>
            <a:r>
              <a:rPr lang="en-US" b="1" smtClean="0"/>
              <a:t>Concepcion Mission in San Antonio (1718)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  <a:p>
            <a:pPr eaLnBrk="1" hangingPunct="1">
              <a:defRPr/>
            </a:pPr>
            <a:endParaRPr lang="en-US" sz="2400">
              <a:cs typeface="+mn-cs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2052638"/>
            <a:ext cx="6019800" cy="4805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me">
  <a:themeElements>
    <a:clrScheme name="Fl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1"/>
      </a:accent1>
      <a:accent2>
        <a:srgbClr val="F630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DF2A00"/>
      </a:accent6>
      <a:hlink>
        <a:srgbClr val="009999"/>
      </a:hlink>
      <a:folHlink>
        <a:srgbClr val="99CC00"/>
      </a:folHlink>
    </a:clrScheme>
    <a:fontScheme name="Flame">
      <a:majorFont>
        <a:latin typeface="Impact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Fl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1"/>
        </a:accent1>
        <a:accent2>
          <a:srgbClr val="F63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F2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2004:Templates:Presentations:Designs:Flame</Template>
  <TotalTime>778</TotalTime>
  <Words>199</Words>
  <Application>Microsoft Office PowerPoint</Application>
  <PresentationFormat>On-screen Show (4:3)</PresentationFormat>
  <Paragraphs>63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Impact</vt:lpstr>
      <vt:lpstr>Tahoma</vt:lpstr>
      <vt:lpstr>Wingdings</vt:lpstr>
      <vt:lpstr>Flame</vt:lpstr>
      <vt:lpstr>Flame</vt:lpstr>
      <vt:lpstr>Warm-Up: </vt:lpstr>
      <vt:lpstr>Unit 4: Spanish &amp; Anglos Settle Texas</vt:lpstr>
      <vt:lpstr>Review</vt:lpstr>
      <vt:lpstr>Vocabulary</vt:lpstr>
      <vt:lpstr>Vocabulary</vt:lpstr>
      <vt:lpstr>Spanish Missions</vt:lpstr>
      <vt:lpstr>Spanish Presidios</vt:lpstr>
      <vt:lpstr>Slide 8</vt:lpstr>
      <vt:lpstr>Concepcion Mission in San Antonio (1718) </vt:lpstr>
      <vt:lpstr>Slide 10</vt:lpstr>
      <vt:lpstr>Goliad Mission (1722 &amp; 1749) </vt:lpstr>
      <vt:lpstr>San Antonio de Valero (1718) The Alamo</vt:lpstr>
    </vt:vector>
  </TitlesOfParts>
  <Company>Erin Milligan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</dc:title>
  <dc:creator>Erin Milligan</dc:creator>
  <cp:lastModifiedBy>HISD</cp:lastModifiedBy>
  <cp:revision>37</cp:revision>
  <dcterms:created xsi:type="dcterms:W3CDTF">2008-11-16T22:28:07Z</dcterms:created>
  <dcterms:modified xsi:type="dcterms:W3CDTF">2012-12-04T19:15:57Z</dcterms:modified>
</cp:coreProperties>
</file>