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0774-5A1C-422C-9A67-A5ADEB2B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1BD21-2756-4DB4-AAE4-7D2E63E1B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1CE0-4C14-4750-BB75-149623EBC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D2462-1B1C-426B-A5B1-DC7456153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C406-E4B9-4F9C-8C69-7645CAD66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87D4B-9015-44CF-8FB8-9BAFA4D1B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D6A5-ABE1-4A6A-8C84-2FE8B6160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B42B-B41B-4069-B323-62B7A2A45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605A-E68F-4CF2-A3FC-3DAAD2FA8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326C-8A75-45DE-A4AD-BBBEA5E55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68E6-B5C0-475C-BF85-ED09D5FEE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7064E-2DA4-4507-80C2-39175557D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488F0DA-D801-475B-9D97-5C771104C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solidFill>
                  <a:schemeClr val="bg1"/>
                </a:solidFill>
                <a:latin typeface="Baby Kruffy" pitchFamily="2" charset="0"/>
              </a:rPr>
              <a:t>The Alamo</a:t>
            </a:r>
            <a:r>
              <a:rPr lang="en-US" sz="4800">
                <a:solidFill>
                  <a:schemeClr val="bg1"/>
                </a:solidFill>
                <a:latin typeface="Baby Kruffy" pitchFamily="2" charset="0"/>
              </a:rPr>
              <a:t/>
            </a:r>
            <a:br>
              <a:rPr lang="en-US" sz="4800">
                <a:solidFill>
                  <a:schemeClr val="bg1"/>
                </a:solidFill>
                <a:latin typeface="Baby Kruffy" pitchFamily="2" charset="0"/>
              </a:rPr>
            </a:br>
            <a:endParaRPr lang="en-US" sz="4800">
              <a:solidFill>
                <a:schemeClr val="bg1"/>
              </a:solidFill>
              <a:latin typeface="Baby Kruffy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Alamo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The Alamo was a </a:t>
            </a:r>
            <a:r>
              <a:rPr lang="en-US" b="1" i="1"/>
              <a:t>mission</a:t>
            </a:r>
            <a:r>
              <a:rPr lang="en-US" b="1"/>
              <a:t> or church </a:t>
            </a:r>
          </a:p>
          <a:p>
            <a:pPr eaLnBrk="1" hangingPunct="1">
              <a:defRPr/>
            </a:pPr>
            <a:r>
              <a:rPr lang="en-US" b="1"/>
              <a:t>In the 1700’s it was used to teach Native Americans the Catholic religion</a:t>
            </a:r>
          </a:p>
          <a:p>
            <a:pPr eaLnBrk="1" hangingPunct="1">
              <a:defRPr/>
            </a:pPr>
            <a:r>
              <a:rPr lang="en-US" b="1"/>
              <a:t>In 1836, it became a huge battleground between Texans and Mexicans</a:t>
            </a:r>
          </a:p>
        </p:txBody>
      </p:sp>
      <p:pic>
        <p:nvPicPr>
          <p:cNvPr id="15363" name="Picture 4" descr="MCj011612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675" y="4495800"/>
            <a:ext cx="1330325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Battle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/>
              <a:t>On March 2, Texas Declared Independence</a:t>
            </a:r>
          </a:p>
          <a:p>
            <a:pPr eaLnBrk="1" hangingPunct="1">
              <a:defRPr/>
            </a:pPr>
            <a:r>
              <a:rPr lang="en-US" sz="2800" b="1"/>
              <a:t>From Feb. 23- Mar. 6: Santa Anna led a 13 day siege (attack) of the Alamo</a:t>
            </a:r>
          </a:p>
          <a:p>
            <a:pPr eaLnBrk="1" hangingPunct="1">
              <a:defRPr/>
            </a:pPr>
            <a:r>
              <a:rPr lang="en-US" sz="2800" b="1"/>
              <a:t>Anywhere from 2,000 to 6,000 (no one knows for sure) Mexicans took on 187 Texans</a:t>
            </a:r>
          </a:p>
          <a:p>
            <a:pPr eaLnBrk="1" hangingPunct="1">
              <a:defRPr/>
            </a:pPr>
            <a:r>
              <a:rPr lang="en-US" sz="2800" b="1"/>
              <a:t>Eventually they broke through, killing everyone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William B. Travis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leader of the Texas army at the Alamo</a:t>
            </a:r>
          </a:p>
          <a:p>
            <a:pPr eaLnBrk="1" hangingPunct="1">
              <a:defRPr/>
            </a:pPr>
            <a:r>
              <a:rPr lang="en-US"/>
              <a:t>Was originally ordered by Sam Houston to destroy the Alamo</a:t>
            </a:r>
          </a:p>
          <a:p>
            <a:pPr eaLnBrk="1" hangingPunct="1">
              <a:defRPr/>
            </a:pPr>
            <a:r>
              <a:rPr lang="en-US"/>
              <a:t>“Victory or Death!”</a:t>
            </a:r>
          </a:p>
          <a:p>
            <a:pPr eaLnBrk="1" hangingPunct="1">
              <a:defRPr/>
            </a:pPr>
            <a:r>
              <a:rPr lang="en-US"/>
              <a:t>“I will never surrender!”</a:t>
            </a:r>
          </a:p>
          <a:p>
            <a:pPr eaLnBrk="1" hangingPunct="1">
              <a:defRPr/>
            </a:pPr>
            <a:r>
              <a:rPr lang="en-US"/>
              <a:t>Kept waiting for help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1150" y="3505200"/>
            <a:ext cx="22098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James Bowie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Leader of the volunteer soldiers</a:t>
            </a:r>
          </a:p>
          <a:p>
            <a:pPr eaLnBrk="1" hangingPunct="1">
              <a:defRPr/>
            </a:pPr>
            <a:r>
              <a:rPr lang="en-US"/>
              <a:t>Disagreed with Travis</a:t>
            </a:r>
          </a:p>
          <a:p>
            <a:pPr eaLnBrk="1" hangingPunct="1">
              <a:defRPr/>
            </a:pPr>
            <a:r>
              <a:rPr lang="en-US"/>
              <a:t>Was in very bad health</a:t>
            </a:r>
          </a:p>
          <a:p>
            <a:pPr eaLnBrk="1" hangingPunct="1">
              <a:defRPr/>
            </a:pPr>
            <a:r>
              <a:rPr lang="en-US"/>
              <a:t>Famous “dueler” in Lousiana and Mississippi, made famous this knife:</a:t>
            </a: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724400"/>
            <a:ext cx="45339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Juan Seguin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/>
              <a:t>Leader of Tejano forces, which were Mexicans who joined Texas</a:t>
            </a:r>
          </a:p>
          <a:p>
            <a:pPr eaLnBrk="1" hangingPunct="1">
              <a:defRPr/>
            </a:pPr>
            <a:r>
              <a:rPr lang="en-US" sz="2800" b="1"/>
              <a:t>Many Mexican soldiers did not like the dictator Santa Anna and wanted to fight him</a:t>
            </a:r>
          </a:p>
        </p:txBody>
      </p:sp>
      <p:pic>
        <p:nvPicPr>
          <p:cNvPr id="19459" name="Picture 6" descr="seguin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6525" y="1905000"/>
            <a:ext cx="290195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David Crockett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Congressman from Tennessee, brought many volunteers to help Texas</a:t>
            </a:r>
          </a:p>
          <a:p>
            <a:pPr eaLnBrk="1" hangingPunct="1">
              <a:defRPr/>
            </a:pPr>
            <a:r>
              <a:rPr lang="en-US"/>
              <a:t>“King of the Wild Frontier”</a:t>
            </a:r>
          </a:p>
          <a:p>
            <a:pPr eaLnBrk="1" hangingPunct="1">
              <a:defRPr/>
            </a:pPr>
            <a:r>
              <a:rPr lang="en-US"/>
              <a:t>Crockett and his men were</a:t>
            </a:r>
          </a:p>
          <a:p>
            <a:pPr eaLnBrk="1" hangingPunct="1">
              <a:buFontTx/>
              <a:buNone/>
              <a:defRPr/>
            </a:pPr>
            <a:r>
              <a:rPr lang="en-US"/>
              <a:t>Offered land in Texas</a:t>
            </a: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352800"/>
            <a:ext cx="27241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is this important?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/>
              <a:t>The 187 knew they would die, but they stayed strong anyway for 13 days refusing to surrender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/>
              <a:t>They took out hundreds more Mexican soldiers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/>
              <a:t>It held off the Mexican army for 13 days so Sam Houston could gather supplies and soldiers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Reading: “The Fall of the Alamo”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en-US" sz="2800"/>
              <a:t>Why was Travis concerned about the Texans’ odds at the Alamo?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en-US" sz="2800"/>
              <a:t>What is Travis asking for in his letters?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en-US" sz="2800"/>
              <a:t>What was happening at Washington-on-the-Brazos?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en-US" sz="2800"/>
              <a:t>What did Santa Anna order once his men made it inside the walls of the Alamo?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  <a:defRPr/>
            </a:pPr>
            <a:r>
              <a:rPr lang="en-US" sz="2800"/>
              <a:t>Why would the defenders of the Alamo stay when they were so outnumbered?  Would you have stayed?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2480</TotalTime>
  <Words>298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Baby Kruffy</vt:lpstr>
      <vt:lpstr>Ocean</vt:lpstr>
      <vt:lpstr>Ocean</vt:lpstr>
      <vt:lpstr>The Alamo </vt:lpstr>
      <vt:lpstr>The Alamo</vt:lpstr>
      <vt:lpstr>The Battle</vt:lpstr>
      <vt:lpstr>William B. Travis</vt:lpstr>
      <vt:lpstr>James Bowie</vt:lpstr>
      <vt:lpstr>Juan Seguin</vt:lpstr>
      <vt:lpstr>David Crockett</vt:lpstr>
      <vt:lpstr>Why is this important?</vt:lpstr>
      <vt:lpstr>Reading: “The Fall of the Alamo”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Alamo</dc:title>
  <dc:creator>Christopher</dc:creator>
  <cp:lastModifiedBy>HISD</cp:lastModifiedBy>
  <cp:revision>7</cp:revision>
  <dcterms:created xsi:type="dcterms:W3CDTF">2007-02-04T03:44:45Z</dcterms:created>
  <dcterms:modified xsi:type="dcterms:W3CDTF">2014-02-04T16:51:14Z</dcterms:modified>
</cp:coreProperties>
</file>